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9" r:id="rId3"/>
    <p:sldId id="258" r:id="rId4"/>
    <p:sldId id="260" r:id="rId5"/>
    <p:sldId id="263" r:id="rId6"/>
    <p:sldId id="268" r:id="rId7"/>
    <p:sldId id="264" r:id="rId8"/>
    <p:sldId id="266" r:id="rId9"/>
    <p:sldId id="267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3619" autoAdjust="0"/>
  </p:normalViewPr>
  <p:slideViewPr>
    <p:cSldViewPr snapToGrid="0" snapToObjects="1">
      <p:cViewPr varScale="1">
        <p:scale>
          <a:sx n="56" d="100"/>
          <a:sy n="56" d="100"/>
        </p:scale>
        <p:origin x="-276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B092E9-A2B5-C145-B3DE-02FC8AF34DE1}" type="datetimeFigureOut">
              <a:rPr lang="en-US" smtClean="0"/>
              <a:t>23/04/15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74D35D-CA1A-D746-A590-2A7470F1DF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8321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Illegal fishing is a SECURITY</a:t>
            </a:r>
            <a:r>
              <a:rPr lang="en-US" baseline="0" dirty="0" smtClean="0"/>
              <a:t> PROBLEM as well as a FISHERIES PROBLEM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4D35D-CA1A-D746-A590-2A7470F1DF4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1761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Open-ended,</a:t>
            </a:r>
            <a:r>
              <a:rPr lang="en-US" baseline="0" dirty="0" smtClean="0"/>
              <a:t> uncertain commitments: militaries hate these</a:t>
            </a:r>
          </a:p>
          <a:p>
            <a:endParaRPr lang="en-US" dirty="0" smtClean="0"/>
          </a:p>
          <a:p>
            <a:r>
              <a:rPr lang="en-US" smtClean="0"/>
              <a:t>HYDRA: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4D35D-CA1A-D746-A590-2A7470F1DF4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2251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5291E-814E-F849-9142-D3FE48857A3C}" type="datetimeFigureOut">
              <a:rPr lang="en-US" smtClean="0"/>
              <a:t>23/04/15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98843-C244-B74F-920F-17F180D35E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492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5291E-814E-F849-9142-D3FE48857A3C}" type="datetimeFigureOut">
              <a:rPr lang="en-US" smtClean="0"/>
              <a:t>23/04/15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98843-C244-B74F-920F-17F180D35E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022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5291E-814E-F849-9142-D3FE48857A3C}" type="datetimeFigureOut">
              <a:rPr lang="en-US" smtClean="0"/>
              <a:t>23/04/15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98843-C244-B74F-920F-17F180D35E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6257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5291E-814E-F849-9142-D3FE48857A3C}" type="datetimeFigureOut">
              <a:rPr lang="en-US" smtClean="0"/>
              <a:t>23/04/15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98843-C244-B74F-920F-17F180D35E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7582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5291E-814E-F849-9142-D3FE48857A3C}" type="datetimeFigureOut">
              <a:rPr lang="en-US" smtClean="0"/>
              <a:t>23/04/15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98843-C244-B74F-920F-17F180D35E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6066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5291E-814E-F849-9142-D3FE48857A3C}" type="datetimeFigureOut">
              <a:rPr lang="en-US" smtClean="0"/>
              <a:t>23/04/15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98843-C244-B74F-920F-17F180D35E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7903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5291E-814E-F849-9142-D3FE48857A3C}" type="datetimeFigureOut">
              <a:rPr lang="en-US" smtClean="0"/>
              <a:t>23/04/15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98843-C244-B74F-920F-17F180D35E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493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5291E-814E-F849-9142-D3FE48857A3C}" type="datetimeFigureOut">
              <a:rPr lang="en-US" smtClean="0"/>
              <a:t>23/04/15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98843-C244-B74F-920F-17F180D35E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1533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5291E-814E-F849-9142-D3FE48857A3C}" type="datetimeFigureOut">
              <a:rPr lang="en-US" smtClean="0"/>
              <a:t>23/04/15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98843-C244-B74F-920F-17F180D35E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5187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5291E-814E-F849-9142-D3FE48857A3C}" type="datetimeFigureOut">
              <a:rPr lang="en-US" smtClean="0"/>
              <a:t>23/04/15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98843-C244-B74F-920F-17F180D35E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5570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5291E-814E-F849-9142-D3FE48857A3C}" type="datetimeFigureOut">
              <a:rPr lang="en-US" smtClean="0"/>
              <a:t>23/04/15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98843-C244-B74F-920F-17F180D35E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2010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55291E-814E-F849-9142-D3FE48857A3C}" type="datetimeFigureOut">
              <a:rPr lang="en-US" smtClean="0"/>
              <a:t>23/04/15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B98843-C244-B74F-920F-17F180D35E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528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5.jp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jpg"/><Relationship Id="rId3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4"/>
            <a:ext cx="9080143" cy="68759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511272" y="4565302"/>
            <a:ext cx="6531556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Controlling Maritime Organized Crime</a:t>
            </a:r>
          </a:p>
          <a:p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 smtClean="0"/>
              <a:t>Associate Professor Sarah Percy</a:t>
            </a:r>
          </a:p>
          <a:p>
            <a:r>
              <a:rPr lang="en-US" sz="3200" dirty="0" smtClean="0"/>
              <a:t>University of Western Australia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4987820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un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277" y="538173"/>
            <a:ext cx="7762760" cy="35990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5471" y="4275952"/>
            <a:ext cx="834415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Why does IUU fishing require control?</a:t>
            </a:r>
          </a:p>
          <a:p>
            <a:r>
              <a:rPr lang="en-US" sz="3600" dirty="0" smtClean="0"/>
              <a:t>Why are control efforts failing?</a:t>
            </a:r>
          </a:p>
          <a:p>
            <a:r>
              <a:rPr lang="en-US" sz="3600" dirty="0" smtClean="0"/>
              <a:t>Consequences of control efforts</a:t>
            </a:r>
          </a:p>
          <a:p>
            <a:r>
              <a:rPr lang="en-US" sz="3600" dirty="0" smtClean="0"/>
              <a:t>What can we do differently?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7197023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IUU fishing is the engine of maritime crime</a:t>
            </a:r>
            <a:endParaRPr lang="en-US" dirty="0"/>
          </a:p>
        </p:txBody>
      </p:sp>
      <p:pic>
        <p:nvPicPr>
          <p:cNvPr id="3" name="Picture 2" descr="IUU fishing vesse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950" y="1800400"/>
            <a:ext cx="7353049" cy="4955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7688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Smuggling</a:t>
            </a:r>
            <a:endParaRPr lang="en-US" dirty="0"/>
          </a:p>
        </p:txBody>
      </p:sp>
      <p:pic>
        <p:nvPicPr>
          <p:cNvPr id="3" name="Picture 2" descr="smuggled drug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3816" y="2086038"/>
            <a:ext cx="4330616" cy="3247962"/>
          </a:xfrm>
          <a:prstGeom prst="rect">
            <a:avLst/>
          </a:prstGeom>
        </p:spPr>
      </p:pic>
      <p:pic>
        <p:nvPicPr>
          <p:cNvPr id="4" name="Picture 3" descr="Illegal_Immigrants_Cirkewwa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5909" y="2130007"/>
            <a:ext cx="5041736" cy="3203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6569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Good legal frameworks matter</a:t>
            </a:r>
            <a:endParaRPr lang="en-US" dirty="0"/>
          </a:p>
        </p:txBody>
      </p:sp>
      <p:pic>
        <p:nvPicPr>
          <p:cNvPr id="4" name="Content Placeholder 3" descr="somali pirat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0" b="1060"/>
          <a:stretch>
            <a:fillRect/>
          </a:stretch>
        </p:blipFill>
        <p:spPr>
          <a:xfrm>
            <a:off x="457200" y="1600200"/>
            <a:ext cx="8229600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8568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International Vigilantes</a:t>
            </a:r>
            <a:endParaRPr lang="en-US" dirty="0"/>
          </a:p>
        </p:txBody>
      </p:sp>
      <p:pic>
        <p:nvPicPr>
          <p:cNvPr id="3" name="Picture 2" descr="sea sheph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0731" y="1920392"/>
            <a:ext cx="4583269" cy="3545596"/>
          </a:xfrm>
          <a:prstGeom prst="rect">
            <a:avLst/>
          </a:prstGeom>
        </p:spPr>
      </p:pic>
      <p:pic>
        <p:nvPicPr>
          <p:cNvPr id="4" name="Picture 3" descr="IMG_5716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7069" y="1224744"/>
            <a:ext cx="3863662" cy="5633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3232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Public attention</a:t>
            </a:r>
            <a:endParaRPr lang="en-US" dirty="0"/>
          </a:p>
        </p:txBody>
      </p:sp>
      <p:pic>
        <p:nvPicPr>
          <p:cNvPr id="3" name="Picture 2" descr="wwf_blue_fin_tuna_pand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73475"/>
            <a:ext cx="9108000" cy="5661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3895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 descr="drug submarin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0"/>
            <a:ext cx="59222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4799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 descr="War-On-Drug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0" y="1344706"/>
            <a:ext cx="5715000" cy="4560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8027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70</Words>
  <Application>Microsoft Macintosh PowerPoint</Application>
  <PresentationFormat>On-screen Show (4:3)</PresentationFormat>
  <Paragraphs>18</Paragraphs>
  <Slides>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IUU fishing is the engine of maritime crime</vt:lpstr>
      <vt:lpstr>Smuggling</vt:lpstr>
      <vt:lpstr>Good legal frameworks matter</vt:lpstr>
      <vt:lpstr>International Vigilantes</vt:lpstr>
      <vt:lpstr>Public attention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Percy</dc:creator>
  <cp:lastModifiedBy>Sarah Percy</cp:lastModifiedBy>
  <cp:revision>4</cp:revision>
  <dcterms:created xsi:type="dcterms:W3CDTF">2015-04-23T02:15:27Z</dcterms:created>
  <dcterms:modified xsi:type="dcterms:W3CDTF">2015-04-23T02:59:32Z</dcterms:modified>
</cp:coreProperties>
</file>